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77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4A8D-B604-40E7-B9FE-7F617ADBCBA3}" type="datetimeFigureOut">
              <a:rPr lang="da-DK" smtClean="0"/>
              <a:pPr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52AC-C682-448D-A4F0-F170A1B513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4A8D-B604-40E7-B9FE-7F617ADBCBA3}" type="datetimeFigureOut">
              <a:rPr lang="da-DK" smtClean="0"/>
              <a:pPr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52AC-C682-448D-A4F0-F170A1B513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4A8D-B604-40E7-B9FE-7F617ADBCBA3}" type="datetimeFigureOut">
              <a:rPr lang="da-DK" smtClean="0"/>
              <a:pPr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52AC-C682-448D-A4F0-F170A1B513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4A8D-B604-40E7-B9FE-7F617ADBCBA3}" type="datetimeFigureOut">
              <a:rPr lang="da-DK" smtClean="0"/>
              <a:pPr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52AC-C682-448D-A4F0-F170A1B513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4A8D-B604-40E7-B9FE-7F617ADBCBA3}" type="datetimeFigureOut">
              <a:rPr lang="da-DK" smtClean="0"/>
              <a:pPr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52AC-C682-448D-A4F0-F170A1B513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4A8D-B604-40E7-B9FE-7F617ADBCBA3}" type="datetimeFigureOut">
              <a:rPr lang="da-DK" smtClean="0"/>
              <a:pPr/>
              <a:t>08-08-2017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52AC-C682-448D-A4F0-F170A1B513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4A8D-B604-40E7-B9FE-7F617ADBCBA3}" type="datetimeFigureOut">
              <a:rPr lang="da-DK" smtClean="0"/>
              <a:pPr/>
              <a:t>08-08-2017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52AC-C682-448D-A4F0-F170A1B513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4A8D-B604-40E7-B9FE-7F617ADBCBA3}" type="datetimeFigureOut">
              <a:rPr lang="da-DK" smtClean="0"/>
              <a:pPr/>
              <a:t>08-08-2017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52AC-C682-448D-A4F0-F170A1B513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4A8D-B604-40E7-B9FE-7F617ADBCBA3}" type="datetimeFigureOut">
              <a:rPr lang="da-DK" smtClean="0"/>
              <a:pPr/>
              <a:t>08-08-2017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52AC-C682-448D-A4F0-F170A1B513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4A8D-B604-40E7-B9FE-7F617ADBCBA3}" type="datetimeFigureOut">
              <a:rPr lang="da-DK" smtClean="0"/>
              <a:pPr/>
              <a:t>08-08-2017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52AC-C682-448D-A4F0-F170A1B513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4A8D-B604-40E7-B9FE-7F617ADBCBA3}" type="datetimeFigureOut">
              <a:rPr lang="da-DK" smtClean="0"/>
              <a:pPr/>
              <a:t>08-08-2017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52AC-C682-448D-A4F0-F170A1B513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D4A8D-B604-40E7-B9FE-7F617ADBCBA3}" type="datetimeFigureOut">
              <a:rPr lang="da-DK" smtClean="0"/>
              <a:pPr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952AC-C682-448D-A4F0-F170A1B513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Welcome to C programming for devices. 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1.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 Arduino C program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err="1" smtClean="0"/>
              <a:t>Void</a:t>
            </a:r>
            <a:r>
              <a:rPr lang="da-DK" dirty="0" smtClean="0"/>
              <a:t> </a:t>
            </a:r>
            <a:r>
              <a:rPr lang="da-DK" dirty="0" err="1" smtClean="0"/>
              <a:t>setup</a:t>
            </a:r>
            <a:r>
              <a:rPr lang="da-DK" dirty="0" smtClean="0"/>
              <a:t>()</a:t>
            </a:r>
          </a:p>
          <a:p>
            <a:r>
              <a:rPr lang="da-DK" dirty="0" smtClean="0"/>
              <a:t>{</a:t>
            </a:r>
          </a:p>
          <a:p>
            <a:r>
              <a:rPr lang="da-DK" dirty="0" smtClean="0"/>
              <a:t>// </a:t>
            </a:r>
            <a:r>
              <a:rPr lang="da-DK" dirty="0" err="1" smtClean="0"/>
              <a:t>this</a:t>
            </a:r>
            <a:r>
              <a:rPr lang="da-DK" dirty="0" smtClean="0"/>
              <a:t> </a:t>
            </a:r>
            <a:r>
              <a:rPr lang="da-DK" dirty="0" err="1" smtClean="0"/>
              <a:t>function</a:t>
            </a:r>
            <a:r>
              <a:rPr lang="da-DK" dirty="0" smtClean="0"/>
              <a:t> runs </a:t>
            </a:r>
            <a:r>
              <a:rPr lang="da-DK" dirty="0" err="1" smtClean="0"/>
              <a:t>first</a:t>
            </a:r>
            <a:r>
              <a:rPr lang="da-DK" smtClean="0"/>
              <a:t> and </a:t>
            </a:r>
            <a:r>
              <a:rPr lang="da-DK" dirty="0" err="1" smtClean="0"/>
              <a:t>only</a:t>
            </a:r>
            <a:r>
              <a:rPr lang="da-DK" dirty="0" smtClean="0"/>
              <a:t> </a:t>
            </a:r>
            <a:r>
              <a:rPr lang="da-DK" dirty="0" err="1" smtClean="0"/>
              <a:t>ones</a:t>
            </a:r>
            <a:endParaRPr lang="da-DK" dirty="0" smtClean="0"/>
          </a:p>
          <a:p>
            <a:r>
              <a:rPr lang="da-DK" dirty="0" smtClean="0"/>
              <a:t>}</a:t>
            </a:r>
          </a:p>
          <a:p>
            <a:r>
              <a:rPr lang="da-DK" dirty="0" err="1" smtClean="0"/>
              <a:t>Void</a:t>
            </a:r>
            <a:r>
              <a:rPr lang="da-DK" dirty="0" smtClean="0"/>
              <a:t> loop()</a:t>
            </a:r>
          </a:p>
          <a:p>
            <a:r>
              <a:rPr lang="da-DK" dirty="0" smtClean="0"/>
              <a:t>{</a:t>
            </a:r>
          </a:p>
          <a:p>
            <a:r>
              <a:rPr lang="da-DK" dirty="0" smtClean="0"/>
              <a:t>// </a:t>
            </a:r>
            <a:r>
              <a:rPr lang="da-DK" dirty="0" err="1" smtClean="0"/>
              <a:t>this</a:t>
            </a:r>
            <a:r>
              <a:rPr lang="da-DK" dirty="0" smtClean="0"/>
              <a:t> is </a:t>
            </a:r>
            <a:r>
              <a:rPr lang="da-DK" dirty="0" err="1" smtClean="0"/>
              <a:t>where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program is </a:t>
            </a:r>
            <a:r>
              <a:rPr lang="da-DK" dirty="0" err="1" smtClean="0"/>
              <a:t>written</a:t>
            </a:r>
            <a:endParaRPr lang="da-DK" dirty="0" smtClean="0"/>
          </a:p>
          <a:p>
            <a:r>
              <a:rPr lang="da-DK" dirty="0" smtClean="0"/>
              <a:t>}</a:t>
            </a:r>
            <a:endParaRPr lang="da-D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/>
              <a:t>Control</a:t>
            </a:r>
            <a:r>
              <a:rPr lang="da-DK" b="1" dirty="0" smtClean="0"/>
              <a:t> the program: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The </a:t>
            </a:r>
            <a:r>
              <a:rPr lang="da-DK" dirty="0" err="1" smtClean="0"/>
              <a:t>if</a:t>
            </a:r>
            <a:r>
              <a:rPr lang="da-DK" dirty="0" smtClean="0"/>
              <a:t> statement:</a:t>
            </a:r>
          </a:p>
          <a:p>
            <a:r>
              <a:rPr lang="da-DK" dirty="0" smtClean="0"/>
              <a:t>If (statement is true)</a:t>
            </a:r>
          </a:p>
          <a:p>
            <a:r>
              <a:rPr lang="da-DK" dirty="0"/>
              <a:t> </a:t>
            </a:r>
            <a:r>
              <a:rPr lang="da-DK" dirty="0" smtClean="0"/>
              <a:t>   </a:t>
            </a:r>
            <a:r>
              <a:rPr lang="da-DK" dirty="0" err="1" smtClean="0"/>
              <a:t>execute</a:t>
            </a:r>
            <a:r>
              <a:rPr lang="da-DK" dirty="0" smtClean="0"/>
              <a:t> </a:t>
            </a:r>
            <a:r>
              <a:rPr lang="da-DK" dirty="0" err="1" smtClean="0"/>
              <a:t>this</a:t>
            </a:r>
            <a:r>
              <a:rPr lang="da-DK" dirty="0" smtClean="0"/>
              <a:t> line (</a:t>
            </a:r>
            <a:r>
              <a:rPr lang="da-DK" dirty="0" err="1" smtClean="0"/>
              <a:t>otherwise</a:t>
            </a:r>
            <a:r>
              <a:rPr lang="da-DK" dirty="0" smtClean="0"/>
              <a:t> dont)</a:t>
            </a:r>
            <a:endParaRPr lang="da-DK" dirty="0"/>
          </a:p>
          <a:p>
            <a:r>
              <a:rPr lang="da-DK" dirty="0" smtClean="0"/>
              <a:t>Loops:</a:t>
            </a:r>
          </a:p>
          <a:p>
            <a:r>
              <a:rPr lang="da-DK" dirty="0" smtClean="0"/>
              <a:t>for – </a:t>
            </a:r>
            <a:r>
              <a:rPr lang="da-DK" dirty="0" err="1" smtClean="0"/>
              <a:t>while</a:t>
            </a:r>
            <a:r>
              <a:rPr lang="da-DK" dirty="0" smtClean="0"/>
              <a:t> – do </a:t>
            </a:r>
            <a:r>
              <a:rPr lang="da-DK" dirty="0" err="1" smtClean="0"/>
              <a:t>while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Arduino UNO:</a:t>
            </a:r>
            <a:endParaRPr lang="da-DK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7756" y="1347305"/>
            <a:ext cx="7196652" cy="5034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Arduino: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Peripheral Features</a:t>
            </a:r>
            <a:endParaRPr lang="da-DK" dirty="0" smtClean="0"/>
          </a:p>
          <a:p>
            <a:r>
              <a:rPr lang="en-US" dirty="0" smtClean="0"/>
              <a:t>– Two 8-bit Timer/Counters with Separate </a:t>
            </a:r>
            <a:r>
              <a:rPr lang="en-US" dirty="0" err="1" smtClean="0"/>
              <a:t>Prescaler</a:t>
            </a:r>
            <a:r>
              <a:rPr lang="en-US" dirty="0" smtClean="0"/>
              <a:t> and Compare Mode</a:t>
            </a:r>
            <a:endParaRPr lang="da-DK" dirty="0" smtClean="0"/>
          </a:p>
          <a:p>
            <a:r>
              <a:rPr lang="en-US" dirty="0" smtClean="0"/>
              <a:t>– One 16-bit Timer/Counter with Separate </a:t>
            </a:r>
            <a:r>
              <a:rPr lang="en-US" dirty="0" err="1" smtClean="0"/>
              <a:t>Prescaler</a:t>
            </a:r>
            <a:r>
              <a:rPr lang="en-US" dirty="0" smtClean="0"/>
              <a:t>, Compare Mode, and Capture Mode</a:t>
            </a:r>
            <a:endParaRPr lang="da-DK" dirty="0" smtClean="0"/>
          </a:p>
          <a:p>
            <a:r>
              <a:rPr lang="en-US" dirty="0" smtClean="0"/>
              <a:t>– Real Time Counter with Separate Oscillator</a:t>
            </a:r>
            <a:endParaRPr lang="da-DK" dirty="0" smtClean="0"/>
          </a:p>
          <a:p>
            <a:r>
              <a:rPr lang="en-US" dirty="0" smtClean="0"/>
              <a:t>– Six PWM Channels</a:t>
            </a:r>
            <a:endParaRPr lang="da-DK" dirty="0" smtClean="0"/>
          </a:p>
          <a:p>
            <a:r>
              <a:rPr lang="en-US" dirty="0" smtClean="0"/>
              <a:t>– 6-channel 10-bit ADC in PDIP Package</a:t>
            </a:r>
            <a:endParaRPr lang="da-DK" dirty="0" smtClean="0"/>
          </a:p>
          <a:p>
            <a:r>
              <a:rPr lang="en-US" dirty="0" smtClean="0"/>
              <a:t>– One Programmable Serial USART</a:t>
            </a:r>
            <a:endParaRPr lang="da-DK" dirty="0" smtClean="0"/>
          </a:p>
          <a:p>
            <a:r>
              <a:rPr lang="en-US" dirty="0" smtClean="0"/>
              <a:t>– One Byte-oriented 2-wire Serial Interface (Philips I2C compatible)</a:t>
            </a:r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Arduino: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– One On-chip Analog Comparator</a:t>
            </a:r>
            <a:endParaRPr lang="da-DK" dirty="0" smtClean="0"/>
          </a:p>
          <a:p>
            <a:r>
              <a:rPr lang="en-US" dirty="0" smtClean="0"/>
              <a:t>– Interrupt and Wake-up on Pin Change</a:t>
            </a:r>
            <a:endParaRPr lang="da-DK" dirty="0" smtClean="0"/>
          </a:p>
          <a:p>
            <a:r>
              <a:rPr lang="en-US" dirty="0" smtClean="0"/>
              <a:t>• Special Microcontroller Features</a:t>
            </a:r>
            <a:endParaRPr lang="da-DK" dirty="0" smtClean="0"/>
          </a:p>
          <a:p>
            <a:r>
              <a:rPr lang="en-US" dirty="0" smtClean="0"/>
              <a:t>– Power-on Reset and Programmable Brown-out Detection</a:t>
            </a:r>
            <a:endParaRPr lang="da-DK" dirty="0" smtClean="0"/>
          </a:p>
          <a:p>
            <a:r>
              <a:rPr lang="en-US" dirty="0" smtClean="0"/>
              <a:t>– Internal Calibrated Oscillator</a:t>
            </a:r>
            <a:endParaRPr lang="da-DK" dirty="0" smtClean="0"/>
          </a:p>
          <a:p>
            <a:r>
              <a:rPr lang="en-US" dirty="0" smtClean="0"/>
              <a:t>– External and Internal Interrupt Sources</a:t>
            </a:r>
            <a:endParaRPr lang="da-DK" dirty="0" smtClean="0"/>
          </a:p>
          <a:p>
            <a:r>
              <a:rPr lang="en-US" dirty="0" smtClean="0"/>
              <a:t>– Six Sleep Modes: Idle, ADC Noise Reduction, Power-save, Power-down, Standby, and</a:t>
            </a:r>
            <a:endParaRPr lang="da-DK" dirty="0" smtClean="0"/>
          </a:p>
          <a:p>
            <a:r>
              <a:rPr lang="en-US" dirty="0" smtClean="0"/>
              <a:t>Extended Standby</a:t>
            </a:r>
            <a:endParaRPr lang="da-DK" dirty="0" smtClean="0"/>
          </a:p>
          <a:p>
            <a:r>
              <a:rPr lang="en-US" dirty="0" smtClean="0"/>
              <a:t>• I/O and Packages</a:t>
            </a:r>
            <a:endParaRPr lang="da-DK" dirty="0" smtClean="0"/>
          </a:p>
          <a:p>
            <a:r>
              <a:rPr lang="en-US" dirty="0" smtClean="0"/>
              <a:t>– 23 Programmable I/O Lines</a:t>
            </a:r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Digital output pin: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Digital output:</a:t>
            </a:r>
          </a:p>
          <a:p>
            <a:r>
              <a:rPr lang="en-US" dirty="0" smtClean="0"/>
              <a:t>// Pin which controls the onboard led.</a:t>
            </a:r>
            <a:endParaRPr lang="da-DK" dirty="0" smtClean="0"/>
          </a:p>
          <a:p>
            <a:r>
              <a:rPr lang="en-US" dirty="0" err="1" smtClean="0"/>
              <a:t>int</a:t>
            </a:r>
            <a:r>
              <a:rPr lang="en-US" dirty="0" smtClean="0"/>
              <a:t> LED = 13;</a:t>
            </a:r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// Set the </a:t>
            </a:r>
            <a:r>
              <a:rPr lang="en-US" dirty="0" err="1" smtClean="0"/>
              <a:t>pinmode</a:t>
            </a:r>
            <a:r>
              <a:rPr lang="en-US" dirty="0" smtClean="0"/>
              <a:t> as output.              </a:t>
            </a:r>
            <a:endParaRPr lang="da-DK" dirty="0" smtClean="0"/>
          </a:p>
          <a:p>
            <a:r>
              <a:rPr lang="en-US" dirty="0" err="1" smtClean="0"/>
              <a:t>pinMode</a:t>
            </a:r>
            <a:r>
              <a:rPr lang="en-US" dirty="0" smtClean="0"/>
              <a:t>(LED, OUTPUT); </a:t>
            </a:r>
          </a:p>
          <a:p>
            <a:r>
              <a:rPr lang="en-US" dirty="0" err="1" smtClean="0"/>
              <a:t>digitalWrite</a:t>
            </a:r>
            <a:r>
              <a:rPr lang="en-US" dirty="0" smtClean="0"/>
              <a:t>(LED,HIGH);</a:t>
            </a:r>
            <a:endParaRPr lang="da-DK" dirty="0" smtClean="0"/>
          </a:p>
          <a:p>
            <a:r>
              <a:rPr lang="en-US" dirty="0" smtClean="0"/>
              <a:t>       </a:t>
            </a:r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Digital input without </a:t>
            </a:r>
            <a:r>
              <a:rPr lang="en-US" b="1" dirty="0" err="1" smtClean="0"/>
              <a:t>pullup</a:t>
            </a:r>
            <a:r>
              <a:rPr lang="en-US" b="1" dirty="0" smtClean="0"/>
              <a:t>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// Pin which controls INPUT on the L298N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B = 4;      </a:t>
            </a:r>
            <a:endParaRPr lang="da-DK" dirty="0" smtClean="0"/>
          </a:p>
          <a:p>
            <a:r>
              <a:rPr lang="en-US" dirty="0" err="1" smtClean="0"/>
              <a:t>pinMode</a:t>
            </a:r>
            <a:r>
              <a:rPr lang="en-US" dirty="0" smtClean="0"/>
              <a:t>(B, INPUT);</a:t>
            </a:r>
            <a:endParaRPr lang="da-DK" dirty="0" smtClean="0"/>
          </a:p>
          <a:p>
            <a:r>
              <a:rPr lang="en-US" dirty="0" smtClean="0"/>
              <a:t>if(</a:t>
            </a:r>
            <a:r>
              <a:rPr lang="en-US" dirty="0" err="1" smtClean="0"/>
              <a:t>digitalRead</a:t>
            </a:r>
            <a:r>
              <a:rPr lang="en-US" dirty="0" smtClean="0"/>
              <a:t>(B)==HIGH)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Digital input </a:t>
            </a:r>
            <a:r>
              <a:rPr lang="da-DK" b="1" dirty="0" err="1" smtClean="0"/>
              <a:t>with</a:t>
            </a:r>
            <a:r>
              <a:rPr lang="da-DK" b="1" dirty="0" smtClean="0"/>
              <a:t> </a:t>
            </a:r>
            <a:r>
              <a:rPr lang="da-DK" b="1" dirty="0" err="1" smtClean="0"/>
              <a:t>pullup</a:t>
            </a:r>
            <a:r>
              <a:rPr lang="da-DK" b="1" dirty="0" smtClean="0"/>
              <a:t>: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B = 4;</a:t>
            </a:r>
          </a:p>
          <a:p>
            <a:r>
              <a:rPr lang="en-US" dirty="0" smtClean="0"/>
              <a:t>// Set the </a:t>
            </a:r>
            <a:r>
              <a:rPr lang="en-US" dirty="0" err="1" smtClean="0"/>
              <a:t>pinmode</a:t>
            </a:r>
            <a:r>
              <a:rPr lang="en-US" dirty="0" smtClean="0"/>
              <a:t> as input.                </a:t>
            </a:r>
            <a:endParaRPr lang="da-DK" dirty="0" smtClean="0"/>
          </a:p>
          <a:p>
            <a:r>
              <a:rPr lang="en-US" dirty="0" err="1" smtClean="0"/>
              <a:t>pinMode</a:t>
            </a:r>
            <a:r>
              <a:rPr lang="en-US" dirty="0" smtClean="0"/>
              <a:t>(4, INPUT);</a:t>
            </a:r>
          </a:p>
          <a:p>
            <a:r>
              <a:rPr lang="en-US" dirty="0" smtClean="0"/>
              <a:t>//activate built-in pull-up resistor.        </a:t>
            </a:r>
            <a:endParaRPr lang="da-DK" dirty="0" smtClean="0"/>
          </a:p>
          <a:p>
            <a:r>
              <a:rPr lang="en-US" dirty="0" err="1" smtClean="0"/>
              <a:t>digitalWrite</a:t>
            </a:r>
            <a:r>
              <a:rPr lang="en-US" dirty="0" smtClean="0"/>
              <a:t>(B, HIGH);    </a:t>
            </a:r>
            <a:endParaRPr lang="da-DK" dirty="0" smtClean="0"/>
          </a:p>
          <a:p>
            <a:r>
              <a:rPr lang="en-US" dirty="0" smtClean="0"/>
              <a:t>//                      or simply</a:t>
            </a:r>
          </a:p>
          <a:p>
            <a:r>
              <a:rPr lang="en-US" dirty="0" smtClean="0"/>
              <a:t>// </a:t>
            </a:r>
            <a:r>
              <a:rPr lang="en-US" dirty="0" err="1" smtClean="0"/>
              <a:t>pinmode</a:t>
            </a:r>
            <a:r>
              <a:rPr lang="en-US" dirty="0" smtClean="0"/>
              <a:t>, and build-in pull-up.</a:t>
            </a:r>
            <a:endParaRPr lang="da-DK" dirty="0" smtClean="0"/>
          </a:p>
          <a:p>
            <a:r>
              <a:rPr lang="en-US" dirty="0" err="1" smtClean="0"/>
              <a:t>pinMode</a:t>
            </a:r>
            <a:r>
              <a:rPr lang="en-US" dirty="0" smtClean="0"/>
              <a:t>(4, INPUT_PULLUP); 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Analog input: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// Analog input pin from the potentiometer.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analogInPin</a:t>
            </a:r>
            <a:r>
              <a:rPr lang="en-US" dirty="0" smtClean="0"/>
              <a:t> = A0;  </a:t>
            </a:r>
            <a:endParaRPr lang="da-DK" dirty="0" smtClean="0"/>
          </a:p>
          <a:p>
            <a:r>
              <a:rPr lang="en-US" dirty="0" err="1" smtClean="0"/>
              <a:t>sensorValue</a:t>
            </a:r>
            <a:r>
              <a:rPr lang="en-US" dirty="0" smtClean="0"/>
              <a:t> = </a:t>
            </a:r>
            <a:r>
              <a:rPr lang="en-US" dirty="0" err="1" smtClean="0"/>
              <a:t>analogRead</a:t>
            </a:r>
            <a:r>
              <a:rPr lang="en-US" dirty="0" smtClean="0"/>
              <a:t>(</a:t>
            </a:r>
            <a:r>
              <a:rPr lang="en-US" dirty="0" err="1" smtClean="0"/>
              <a:t>analogInPin</a:t>
            </a:r>
            <a:r>
              <a:rPr lang="en-US" dirty="0" smtClean="0"/>
              <a:t>); </a:t>
            </a:r>
            <a:endParaRPr lang="da-DK" dirty="0" smtClean="0"/>
          </a:p>
          <a:p>
            <a:r>
              <a:rPr lang="en-US" dirty="0" smtClean="0"/>
              <a:t>// wait 2 milliseconds before the next loop</a:t>
            </a:r>
            <a:endParaRPr lang="da-DK" dirty="0" smtClean="0"/>
          </a:p>
          <a:p>
            <a:r>
              <a:rPr lang="en-US" dirty="0" smtClean="0"/>
              <a:t>// for the analog-to-digital converter to settle</a:t>
            </a:r>
            <a:endParaRPr lang="da-DK" dirty="0" smtClean="0"/>
          </a:p>
          <a:p>
            <a:r>
              <a:rPr lang="en-US" dirty="0" smtClean="0"/>
              <a:t>// after the last reading:</a:t>
            </a:r>
            <a:endParaRPr lang="da-DK" dirty="0" smtClean="0"/>
          </a:p>
          <a:p>
            <a:pPr>
              <a:buNone/>
            </a:pP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Analog output (PWM):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// Analog output pin where LED is attached to</a:t>
            </a:r>
            <a:endParaRPr lang="da-DK" dirty="0" smtClean="0"/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analogOutPin</a:t>
            </a:r>
            <a:r>
              <a:rPr lang="en-US" dirty="0" smtClean="0"/>
              <a:t> = 9;</a:t>
            </a:r>
          </a:p>
          <a:p>
            <a:r>
              <a:rPr lang="en-US" dirty="0" err="1" smtClean="0"/>
              <a:t>anValue</a:t>
            </a:r>
            <a:r>
              <a:rPr lang="en-US" dirty="0" smtClean="0"/>
              <a:t> = </a:t>
            </a:r>
            <a:r>
              <a:rPr lang="en-US" dirty="0" err="1" smtClean="0"/>
              <a:t>analogRead</a:t>
            </a:r>
            <a:r>
              <a:rPr lang="en-US" dirty="0" smtClean="0"/>
              <a:t>(</a:t>
            </a:r>
            <a:r>
              <a:rPr lang="en-US" dirty="0" err="1" smtClean="0"/>
              <a:t>analogInPin</a:t>
            </a:r>
            <a:r>
              <a:rPr lang="en-US" dirty="0" smtClean="0"/>
              <a:t>);  </a:t>
            </a:r>
          </a:p>
          <a:p>
            <a:r>
              <a:rPr lang="en-US" dirty="0" err="1" smtClean="0"/>
              <a:t>outValue</a:t>
            </a:r>
            <a:r>
              <a:rPr lang="en-US" dirty="0" smtClean="0"/>
              <a:t> = map(</a:t>
            </a:r>
            <a:r>
              <a:rPr lang="en-US" dirty="0" err="1" smtClean="0"/>
              <a:t>anValue</a:t>
            </a:r>
            <a:r>
              <a:rPr lang="en-US" dirty="0" smtClean="0"/>
              <a:t>, 0, 1023, 0, 255);  </a:t>
            </a:r>
            <a:endParaRPr lang="da-DK" dirty="0" smtClean="0"/>
          </a:p>
          <a:p>
            <a:r>
              <a:rPr lang="en-US" dirty="0" err="1" smtClean="0"/>
              <a:t>analogWrite</a:t>
            </a:r>
            <a:r>
              <a:rPr lang="en-US" dirty="0" smtClean="0"/>
              <a:t>(</a:t>
            </a:r>
            <a:r>
              <a:rPr lang="en-US" dirty="0" err="1" smtClean="0"/>
              <a:t>analogOutPin</a:t>
            </a:r>
            <a:r>
              <a:rPr lang="en-US" dirty="0" smtClean="0"/>
              <a:t>, </a:t>
            </a:r>
            <a:r>
              <a:rPr lang="en-US" dirty="0" err="1" smtClean="0"/>
              <a:t>outValue</a:t>
            </a:r>
            <a:r>
              <a:rPr lang="en-US" dirty="0" smtClean="0"/>
              <a:t>);           </a:t>
            </a:r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Convert following binary numbers to </a:t>
            </a:r>
            <a:r>
              <a:rPr lang="en-US" b="1" dirty="0"/>
              <a:t>decimal </a:t>
            </a:r>
            <a:r>
              <a:rPr lang="en-US" b="1" dirty="0" smtClean="0"/>
              <a:t> and hexadecimal: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1100 0000</a:t>
            </a:r>
            <a:endParaRPr lang="da-DK" dirty="0"/>
          </a:p>
          <a:p>
            <a:r>
              <a:rPr lang="en-US" dirty="0"/>
              <a:t>1111 0000</a:t>
            </a:r>
            <a:endParaRPr lang="da-DK" dirty="0"/>
          </a:p>
          <a:p>
            <a:r>
              <a:rPr lang="en-US" dirty="0"/>
              <a:t>1010 1010</a:t>
            </a:r>
            <a:endParaRPr lang="da-DK" dirty="0"/>
          </a:p>
          <a:p>
            <a:r>
              <a:rPr lang="en-US" dirty="0"/>
              <a:t>0011 0011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/>
              <a:t>Assignment</a:t>
            </a:r>
            <a:r>
              <a:rPr lang="da-DK" b="1" dirty="0" smtClean="0"/>
              <a:t> 1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program with following function.</a:t>
            </a:r>
          </a:p>
          <a:p>
            <a:r>
              <a:rPr lang="en-US" dirty="0" smtClean="0"/>
              <a:t>By use of the delay function flash the LED connected to pin 13.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/>
              <a:t>Assignment</a:t>
            </a:r>
            <a:r>
              <a:rPr lang="da-DK" b="1" dirty="0" smtClean="0"/>
              <a:t> 2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program with the following function</a:t>
            </a:r>
          </a:p>
          <a:p>
            <a:r>
              <a:rPr lang="en-US" dirty="0" smtClean="0"/>
              <a:t>Connect a wire to an input port.</a:t>
            </a:r>
          </a:p>
          <a:p>
            <a:r>
              <a:rPr lang="en-US" dirty="0" smtClean="0"/>
              <a:t>Turn the LED on.</a:t>
            </a:r>
          </a:p>
          <a:p>
            <a:r>
              <a:rPr lang="en-US" dirty="0" smtClean="0"/>
              <a:t> by connecting the wire to ground.</a:t>
            </a:r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/>
              <a:t>Assignment</a:t>
            </a:r>
            <a:r>
              <a:rPr lang="da-DK" b="1" dirty="0" smtClean="0"/>
              <a:t> 3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 the keypad 3x4 to input and output pins.</a:t>
            </a:r>
          </a:p>
          <a:p>
            <a:r>
              <a:rPr lang="en-US" dirty="0" smtClean="0"/>
              <a:t>Make a program that decodes the keypad.</a:t>
            </a:r>
          </a:p>
          <a:p>
            <a:r>
              <a:rPr lang="en-US" dirty="0" smtClean="0"/>
              <a:t>With a secret 4 digit code, </a:t>
            </a:r>
            <a:r>
              <a:rPr lang="en-US" smtClean="0"/>
              <a:t>turn the LED on and off</a:t>
            </a:r>
            <a:endParaRPr lang="da-DK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Convert to binary: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123</a:t>
            </a:r>
            <a:endParaRPr lang="da-DK" dirty="0"/>
          </a:p>
          <a:p>
            <a:r>
              <a:rPr lang="en-US" dirty="0"/>
              <a:t>251</a:t>
            </a:r>
            <a:endParaRPr lang="da-DK" dirty="0"/>
          </a:p>
          <a:p>
            <a:r>
              <a:rPr lang="en-US" dirty="0"/>
              <a:t>112</a:t>
            </a:r>
            <a:endParaRPr lang="da-DK" dirty="0"/>
          </a:p>
          <a:p>
            <a:r>
              <a:rPr lang="en-US" dirty="0"/>
              <a:t>254</a:t>
            </a:r>
            <a:endParaRPr lang="da-DK" dirty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Convert to </a:t>
            </a:r>
            <a:r>
              <a:rPr lang="en-US" b="1" dirty="0" smtClean="0"/>
              <a:t>binary: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0xFE</a:t>
            </a:r>
            <a:endParaRPr lang="da-DK" dirty="0"/>
          </a:p>
          <a:p>
            <a:r>
              <a:rPr lang="en-US" dirty="0"/>
              <a:t>0xAB</a:t>
            </a:r>
            <a:endParaRPr lang="da-DK" dirty="0"/>
          </a:p>
          <a:p>
            <a:r>
              <a:rPr lang="en-US" dirty="0"/>
              <a:t>0x12</a:t>
            </a:r>
            <a:endParaRPr lang="da-DK" dirty="0"/>
          </a:p>
          <a:p>
            <a:r>
              <a:rPr lang="en-US" dirty="0"/>
              <a:t>0x34</a:t>
            </a:r>
            <a:endParaRPr lang="da-DK" dirty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Types in C: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err="1"/>
              <a:t>boolean</a:t>
            </a:r>
            <a:r>
              <a:rPr lang="en-US" dirty="0"/>
              <a:t> (8 bit) - simple logical true/false</a:t>
            </a:r>
          </a:p>
          <a:p>
            <a:r>
              <a:rPr lang="en-US" b="1" dirty="0"/>
              <a:t>byte</a:t>
            </a:r>
            <a:r>
              <a:rPr lang="en-US" dirty="0"/>
              <a:t> (8 bit) - unsigned number from 0-255</a:t>
            </a:r>
          </a:p>
          <a:p>
            <a:r>
              <a:rPr lang="en-US" b="1" dirty="0"/>
              <a:t>char</a:t>
            </a:r>
            <a:r>
              <a:rPr lang="en-US" dirty="0"/>
              <a:t> (8 bit) - signed number from -128 to 127. </a:t>
            </a:r>
          </a:p>
          <a:p>
            <a:r>
              <a:rPr lang="en-US" b="1" dirty="0"/>
              <a:t>unsigned char</a:t>
            </a:r>
            <a:r>
              <a:rPr lang="en-US" dirty="0"/>
              <a:t> (8 bit) - same as ‘byte’; </a:t>
            </a:r>
            <a:r>
              <a:rPr lang="en-US" dirty="0" smtClean="0"/>
              <a:t>Use </a:t>
            </a:r>
            <a:r>
              <a:rPr lang="en-US" dirty="0"/>
              <a:t>‘byte’ </a:t>
            </a:r>
            <a:r>
              <a:rPr lang="en-US" dirty="0" smtClean="0"/>
              <a:t>for </a:t>
            </a:r>
            <a:r>
              <a:rPr lang="en-US" dirty="0"/>
              <a:t>reasons of clarity</a:t>
            </a:r>
          </a:p>
          <a:p>
            <a:r>
              <a:rPr lang="en-US" b="1" dirty="0"/>
              <a:t>word</a:t>
            </a:r>
            <a:r>
              <a:rPr lang="en-US" dirty="0"/>
              <a:t> (16 bit) - unsigned number from 0-65535</a:t>
            </a:r>
          </a:p>
          <a:p>
            <a:r>
              <a:rPr lang="en-US" b="1" dirty="0"/>
              <a:t>unsigned </a:t>
            </a:r>
            <a:r>
              <a:rPr lang="en-US" b="1" dirty="0" err="1"/>
              <a:t>int</a:t>
            </a:r>
            <a:r>
              <a:rPr lang="en-US" dirty="0"/>
              <a:t> (16 bit)- the same as ‘word’. Use ‘word’ </a:t>
            </a:r>
            <a:r>
              <a:rPr lang="en-US" dirty="0" smtClean="0"/>
              <a:t>for </a:t>
            </a:r>
            <a:r>
              <a:rPr lang="en-US" dirty="0"/>
              <a:t>clarity and brevity</a:t>
            </a:r>
          </a:p>
          <a:p>
            <a:r>
              <a:rPr lang="en-US" b="1" dirty="0" err="1"/>
              <a:t>int</a:t>
            </a:r>
            <a:r>
              <a:rPr lang="en-US" dirty="0"/>
              <a:t> (16 bit) - signed number from -32768 to </a:t>
            </a:r>
            <a:r>
              <a:rPr lang="en-US" dirty="0" smtClean="0"/>
              <a:t>32767.</a:t>
            </a:r>
            <a:endParaRPr lang="en-US" dirty="0"/>
          </a:p>
          <a:p>
            <a:r>
              <a:rPr lang="en-US" b="1" dirty="0"/>
              <a:t>unsigned long</a:t>
            </a:r>
            <a:r>
              <a:rPr lang="en-US" dirty="0"/>
              <a:t> (32 bit) - unsigned number from </a:t>
            </a:r>
            <a:r>
              <a:rPr lang="en-US" dirty="0" smtClean="0"/>
              <a:t>0-4,294,967,295.</a:t>
            </a:r>
            <a:endParaRPr lang="en-US" dirty="0"/>
          </a:p>
          <a:p>
            <a:r>
              <a:rPr lang="en-US" b="1" dirty="0"/>
              <a:t>long</a:t>
            </a:r>
            <a:r>
              <a:rPr lang="en-US" dirty="0"/>
              <a:t> (32 bit) - signed number from -2,147,483,648 to 2,147,483,647</a:t>
            </a:r>
          </a:p>
          <a:p>
            <a:r>
              <a:rPr lang="en-US" b="1" dirty="0"/>
              <a:t>float</a:t>
            </a:r>
            <a:r>
              <a:rPr lang="en-US" dirty="0"/>
              <a:t> (32 bit) - signed number from -3.4028235E38 to 3.4028235E38. Floating point on the Arduino is not native; the compiler has to jump through hoops to make it work. If you can avoid it, you </a:t>
            </a:r>
            <a:r>
              <a:rPr lang="en-US" dirty="0" smtClean="0"/>
              <a:t>should.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/>
              <a:t>Defining</a:t>
            </a:r>
            <a:r>
              <a:rPr lang="da-DK" b="1" dirty="0" smtClean="0"/>
              <a:t> a type in C: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#</a:t>
            </a:r>
            <a:r>
              <a:rPr lang="da-DK" dirty="0" err="1" smtClean="0"/>
              <a:t>define</a:t>
            </a:r>
            <a:r>
              <a:rPr lang="da-DK" dirty="0" smtClean="0"/>
              <a:t> testtype byte</a:t>
            </a:r>
          </a:p>
          <a:p>
            <a:r>
              <a:rPr lang="da-DK" dirty="0" smtClean="0"/>
              <a:t>testtype x=1;</a:t>
            </a:r>
          </a:p>
          <a:p>
            <a:r>
              <a:rPr lang="da-DK" dirty="0" smtClean="0"/>
              <a:t>testtype y=2;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Variables in C: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err="1" smtClean="0"/>
              <a:t>Declare</a:t>
            </a:r>
            <a:r>
              <a:rPr lang="da-DK" dirty="0" smtClean="0"/>
              <a:t>:</a:t>
            </a:r>
          </a:p>
          <a:p>
            <a:r>
              <a:rPr lang="da-DK" dirty="0" err="1" smtClean="0"/>
              <a:t>int</a:t>
            </a:r>
            <a:r>
              <a:rPr lang="da-DK" dirty="0" smtClean="0"/>
              <a:t> x;</a:t>
            </a:r>
          </a:p>
          <a:p>
            <a:r>
              <a:rPr lang="da-DK" dirty="0" err="1" smtClean="0"/>
              <a:t>int</a:t>
            </a:r>
            <a:r>
              <a:rPr lang="da-DK" dirty="0" smtClean="0"/>
              <a:t> y;</a:t>
            </a:r>
          </a:p>
          <a:p>
            <a:r>
              <a:rPr lang="da-DK" dirty="0" err="1" smtClean="0"/>
              <a:t>Assign</a:t>
            </a:r>
            <a:r>
              <a:rPr lang="da-DK" dirty="0" smtClean="0"/>
              <a:t>:</a:t>
            </a:r>
          </a:p>
          <a:p>
            <a:r>
              <a:rPr lang="da-DK" dirty="0" smtClean="0"/>
              <a:t>x = 1;</a:t>
            </a:r>
          </a:p>
          <a:p>
            <a:r>
              <a:rPr lang="da-DK" dirty="0" smtClean="0"/>
              <a:t>y = 1;</a:t>
            </a:r>
          </a:p>
          <a:p>
            <a:r>
              <a:rPr lang="da-DK" dirty="0" err="1" smtClean="0"/>
              <a:t>Declare</a:t>
            </a:r>
            <a:r>
              <a:rPr lang="da-DK" dirty="0" smtClean="0"/>
              <a:t> and </a:t>
            </a:r>
            <a:r>
              <a:rPr lang="da-DK" dirty="0" err="1" smtClean="0"/>
              <a:t>assign</a:t>
            </a:r>
            <a:r>
              <a:rPr lang="da-DK" dirty="0" smtClean="0"/>
              <a:t>:</a:t>
            </a:r>
          </a:p>
          <a:p>
            <a:r>
              <a:rPr lang="da-DK" dirty="0" err="1" smtClean="0"/>
              <a:t>int</a:t>
            </a:r>
            <a:r>
              <a:rPr lang="da-DK" dirty="0" smtClean="0"/>
              <a:t> z = 3;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Variables in C: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Global variables:</a:t>
            </a:r>
          </a:p>
          <a:p>
            <a:r>
              <a:rPr lang="da-DK" dirty="0" err="1" smtClean="0"/>
              <a:t>Declared</a:t>
            </a:r>
            <a:r>
              <a:rPr lang="da-DK" dirty="0" smtClean="0"/>
              <a:t> out of </a:t>
            </a:r>
            <a:r>
              <a:rPr lang="da-DK" dirty="0" err="1" smtClean="0"/>
              <a:t>any</a:t>
            </a:r>
            <a:r>
              <a:rPr lang="da-DK" dirty="0" smtClean="0"/>
              <a:t> </a:t>
            </a:r>
            <a:r>
              <a:rPr lang="da-DK" dirty="0" err="1" smtClean="0"/>
              <a:t>function</a:t>
            </a:r>
            <a:endParaRPr lang="da-DK" dirty="0" smtClean="0"/>
          </a:p>
          <a:p>
            <a:r>
              <a:rPr lang="da-DK" dirty="0" err="1" smtClean="0"/>
              <a:t>Working</a:t>
            </a:r>
            <a:r>
              <a:rPr lang="da-DK" dirty="0" smtClean="0"/>
              <a:t> all over in the program</a:t>
            </a:r>
            <a:endParaRPr lang="da-DK" dirty="0"/>
          </a:p>
          <a:p>
            <a:r>
              <a:rPr lang="da-DK" dirty="0" err="1" smtClean="0"/>
              <a:t>Local</a:t>
            </a:r>
            <a:r>
              <a:rPr lang="da-DK" dirty="0" smtClean="0"/>
              <a:t> variables:</a:t>
            </a:r>
          </a:p>
          <a:p>
            <a:r>
              <a:rPr lang="da-DK" dirty="0" err="1" smtClean="0"/>
              <a:t>Working</a:t>
            </a:r>
            <a:r>
              <a:rPr lang="da-DK" dirty="0" smtClean="0"/>
              <a:t> in the </a:t>
            </a:r>
            <a:r>
              <a:rPr lang="da-DK" dirty="0" err="1" smtClean="0"/>
              <a:t>function</a:t>
            </a:r>
            <a:r>
              <a:rPr lang="da-DK" dirty="0" smtClean="0"/>
              <a:t> </a:t>
            </a:r>
            <a:r>
              <a:rPr lang="da-DK" dirty="0" err="1" smtClean="0"/>
              <a:t>where</a:t>
            </a:r>
            <a:r>
              <a:rPr lang="da-DK" dirty="0" smtClean="0"/>
              <a:t> it is </a:t>
            </a:r>
            <a:r>
              <a:rPr lang="da-DK" dirty="0" err="1" smtClean="0"/>
              <a:t>declared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 standard C program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Void</a:t>
            </a:r>
            <a:r>
              <a:rPr lang="da-DK" dirty="0" smtClean="0"/>
              <a:t> </a:t>
            </a:r>
            <a:r>
              <a:rPr lang="da-DK" dirty="0" err="1" smtClean="0"/>
              <a:t>main</a:t>
            </a:r>
            <a:r>
              <a:rPr lang="da-DK" dirty="0" smtClean="0"/>
              <a:t>()</a:t>
            </a:r>
          </a:p>
          <a:p>
            <a:r>
              <a:rPr lang="da-DK" dirty="0" smtClean="0"/>
              <a:t>{</a:t>
            </a:r>
          </a:p>
          <a:p>
            <a:r>
              <a:rPr lang="da-DK" dirty="0" smtClean="0"/>
              <a:t>// The </a:t>
            </a:r>
            <a:r>
              <a:rPr lang="da-DK" dirty="0" err="1" smtClean="0"/>
              <a:t>main</a:t>
            </a:r>
            <a:r>
              <a:rPr lang="da-DK" dirty="0" smtClean="0"/>
              <a:t> </a:t>
            </a:r>
            <a:r>
              <a:rPr lang="da-DK" dirty="0" err="1" smtClean="0"/>
              <a:t>function</a:t>
            </a:r>
            <a:r>
              <a:rPr lang="da-DK" dirty="0" smtClean="0"/>
              <a:t> is </a:t>
            </a:r>
            <a:r>
              <a:rPr lang="da-DK" dirty="0" err="1" smtClean="0"/>
              <a:t>always</a:t>
            </a:r>
            <a:r>
              <a:rPr lang="da-DK" dirty="0" smtClean="0"/>
              <a:t> </a:t>
            </a:r>
            <a:r>
              <a:rPr lang="da-DK" dirty="0" err="1" smtClean="0"/>
              <a:t>where</a:t>
            </a:r>
            <a:r>
              <a:rPr lang="da-DK" dirty="0" smtClean="0"/>
              <a:t> the program starts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}</a:t>
            </a:r>
            <a:endParaRPr lang="da-D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604</Words>
  <Application>Microsoft Office PowerPoint</Application>
  <PresentationFormat>Skærmshow (4:3)</PresentationFormat>
  <Paragraphs>137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22</vt:i4>
      </vt:variant>
    </vt:vector>
  </HeadingPairs>
  <TitlesOfParts>
    <vt:vector size="23" baseType="lpstr">
      <vt:lpstr>Kontortema</vt:lpstr>
      <vt:lpstr>Welcome to C programming for devices. </vt:lpstr>
      <vt:lpstr>Convert following binary numbers to decimal  and hexadecimal:</vt:lpstr>
      <vt:lpstr>Convert to binary: </vt:lpstr>
      <vt:lpstr>Convert to binary: </vt:lpstr>
      <vt:lpstr>Types in C:</vt:lpstr>
      <vt:lpstr>Defining a type in C:</vt:lpstr>
      <vt:lpstr>Variables in C:</vt:lpstr>
      <vt:lpstr>Variables in C:</vt:lpstr>
      <vt:lpstr>A standard C program</vt:lpstr>
      <vt:lpstr>A Arduino C program</vt:lpstr>
      <vt:lpstr>Control the program:</vt:lpstr>
      <vt:lpstr>Arduino UNO:</vt:lpstr>
      <vt:lpstr>Arduino:</vt:lpstr>
      <vt:lpstr>Arduino:</vt:lpstr>
      <vt:lpstr>Digital output pin:</vt:lpstr>
      <vt:lpstr>Digital input without pullup:</vt:lpstr>
      <vt:lpstr>Digital input with pullup:</vt:lpstr>
      <vt:lpstr>Analog input:</vt:lpstr>
      <vt:lpstr>Analog output (PWM):</vt:lpstr>
      <vt:lpstr>Assignment 1</vt:lpstr>
      <vt:lpstr>Assignment 2</vt:lpstr>
      <vt:lpstr>Assignment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 programming for devices.</dc:title>
  <dc:creator>Ellenor</dc:creator>
  <cp:lastModifiedBy>Ellenor</cp:lastModifiedBy>
  <cp:revision>30</cp:revision>
  <dcterms:created xsi:type="dcterms:W3CDTF">2017-07-20T14:06:39Z</dcterms:created>
  <dcterms:modified xsi:type="dcterms:W3CDTF">2017-08-08T15:15:46Z</dcterms:modified>
</cp:coreProperties>
</file>